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9"/>
  </p:notesMasterIdLst>
  <p:handoutMasterIdLst>
    <p:handoutMasterId r:id="rId20"/>
  </p:handoutMasterIdLst>
  <p:sldIdLst>
    <p:sldId id="450" r:id="rId5"/>
    <p:sldId id="447" r:id="rId6"/>
    <p:sldId id="449" r:id="rId7"/>
    <p:sldId id="455" r:id="rId8"/>
    <p:sldId id="452" r:id="rId9"/>
    <p:sldId id="453" r:id="rId10"/>
    <p:sldId id="454" r:id="rId11"/>
    <p:sldId id="461" r:id="rId12"/>
    <p:sldId id="451" r:id="rId13"/>
    <p:sldId id="456" r:id="rId14"/>
    <p:sldId id="458" r:id="rId15"/>
    <p:sldId id="457" r:id="rId16"/>
    <p:sldId id="460" r:id="rId17"/>
    <p:sldId id="4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99"/>
    <p:restoredTop sz="94694"/>
  </p:normalViewPr>
  <p:slideViewPr>
    <p:cSldViewPr snapToGrid="0">
      <p:cViewPr varScale="1">
        <p:scale>
          <a:sx n="120" d="100"/>
          <a:sy n="120" d="100"/>
        </p:scale>
        <p:origin x="184" y="208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1/27/23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1/27/23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733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1/27/23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1/27/23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1/27/23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1/27/23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xXZK0V7x7w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5" descr="Digital financial graph">
            <a:extLst>
              <a:ext uri="{FF2B5EF4-FFF2-40B4-BE49-F238E27FC236}">
                <a16:creationId xmlns:a16="http://schemas.microsoft.com/office/drawing/2014/main" id="{CE1150EF-B699-00EE-74EA-510A0C786D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32" t="9091" r="1883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2C7E1D-7747-4F25-63C6-6FB7DAC332D0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>
                <a:latin typeface="+mj-lt"/>
                <a:ea typeface="+mj-ea"/>
                <a:cs typeface="+mj-cs"/>
              </a:rPr>
              <a:t>D</a:t>
            </a:r>
            <a:r>
              <a:rPr lang="en-US" sz="4800" b="1" i="0">
                <a:effectLst/>
                <a:latin typeface="+mj-lt"/>
                <a:ea typeface="+mj-ea"/>
                <a:cs typeface="+mj-cs"/>
              </a:rPr>
              <a:t>ocker volume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800">
              <a:latin typeface="+mj-lt"/>
              <a:ea typeface="+mj-ea"/>
              <a:cs typeface="+mj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5615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1C6EA59-06B4-2920-A14D-24C75669E406}"/>
              </a:ext>
            </a:extLst>
          </p:cNvPr>
          <p:cNvSpPr txBox="1"/>
          <p:nvPr/>
        </p:nvSpPr>
        <p:spPr>
          <a:xfrm>
            <a:off x="283779" y="311265"/>
            <a:ext cx="1334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dirty="0"/>
              <a:t>Lab 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8A9FA10-46A5-BCA7-0E07-94CD63FBA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69" y="1439918"/>
            <a:ext cx="11388316" cy="343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473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231245-DF7A-054F-B5A8-E99F59DF7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859" y="21020"/>
            <a:ext cx="8800069" cy="18182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8E3E0F-B676-861E-8A21-6DCA3D519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859" y="1971452"/>
            <a:ext cx="8800069" cy="8209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4514A4-9C5A-4310-AB32-580107E8D2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859" y="2875292"/>
            <a:ext cx="8718750" cy="17387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99D9F5-274E-9B5F-419F-4F9E59C56D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3540" y="4696886"/>
            <a:ext cx="7269387" cy="2009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279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Graphical user interface&#10;&#10;Description automatically generated">
            <a:extLst>
              <a:ext uri="{FF2B5EF4-FFF2-40B4-BE49-F238E27FC236}">
                <a16:creationId xmlns:a16="http://schemas.microsoft.com/office/drawing/2014/main" id="{6F28607F-DB9A-E71A-39EF-8ECCCC8DA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052235"/>
            <a:ext cx="10905066" cy="2753529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97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5B2048-5649-9740-FCBB-875EB9ECF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42" y="1011187"/>
            <a:ext cx="11468100" cy="402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381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F32950-63C5-A7AB-0304-764C98F13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53" y="1910687"/>
            <a:ext cx="10755264" cy="287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630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9F1D677-B8B1-53A0-66DE-CFCBE7A84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09" y="226098"/>
            <a:ext cx="11598982" cy="59855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D73D9C-B82B-41CE-E293-81BC32559208}"/>
              </a:ext>
            </a:extLst>
          </p:cNvPr>
          <p:cNvSpPr txBox="1"/>
          <p:nvPr/>
        </p:nvSpPr>
        <p:spPr>
          <a:xfrm>
            <a:off x="882869" y="6211669"/>
            <a:ext cx="100058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H" dirty="0">
                <a:hlinkClick r:id="rId3"/>
              </a:rPr>
              <a:t>https://github.com/ravdy/Docker/blob/master/Docker_Volumes/docker_volumes.md</a:t>
            </a:r>
            <a:endParaRPr lang="en-TH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67F46D-A21A-6087-A846-902C02690C87}"/>
              </a:ext>
            </a:extLst>
          </p:cNvPr>
          <p:cNvSpPr txBox="1"/>
          <p:nvPr/>
        </p:nvSpPr>
        <p:spPr>
          <a:xfrm>
            <a:off x="882869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H" dirty="0"/>
              <a:t>https://www.youtube.com/watch?v=RxXZK0V7x7w</a:t>
            </a:r>
          </a:p>
        </p:txBody>
      </p:sp>
    </p:spTree>
    <p:extLst>
      <p:ext uri="{BB962C8B-B14F-4D97-AF65-F5344CB8AC3E}">
        <p14:creationId xmlns:p14="http://schemas.microsoft.com/office/powerpoint/2010/main" val="1844598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AC3D54-5A24-933D-444F-B26ACE475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4" y="489098"/>
            <a:ext cx="11824644" cy="587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84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9F53EA-293A-BEF7-EB3F-D594C4141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41" y="420414"/>
            <a:ext cx="11363038" cy="57966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95BDDCB-31AB-DEBD-E8DB-8269F68B7FDE}"/>
              </a:ext>
            </a:extLst>
          </p:cNvPr>
          <p:cNvSpPr txBox="1"/>
          <p:nvPr/>
        </p:nvSpPr>
        <p:spPr>
          <a:xfrm>
            <a:off x="7493876" y="1250731"/>
            <a:ext cx="4067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dirty="0">
                <a:solidFill>
                  <a:schemeClr val="accent3"/>
                </a:solidFill>
              </a:rPr>
              <a:t>What happen when delete docker</a:t>
            </a:r>
          </a:p>
        </p:txBody>
      </p:sp>
    </p:spTree>
    <p:extLst>
      <p:ext uri="{BB962C8B-B14F-4D97-AF65-F5344CB8AC3E}">
        <p14:creationId xmlns:p14="http://schemas.microsoft.com/office/powerpoint/2010/main" val="2452577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3C186A-E0CA-68A7-12EA-B5D67B320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78" y="1031358"/>
            <a:ext cx="11478352" cy="483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755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C2C7EF-3AB3-A50A-8C23-DFB1F8F4C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399" y="925033"/>
            <a:ext cx="11653923" cy="477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631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70CD16-CF1A-992D-445C-B4ACA52CB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52678"/>
            <a:ext cx="10905066" cy="5152643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03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503F66-3246-3902-273D-5556963EB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2" y="725388"/>
            <a:ext cx="11975695" cy="468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511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8377DD-D9FC-AE75-1D88-628E65C61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607" y="777766"/>
            <a:ext cx="11466786" cy="476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872776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46</Words>
  <Application>Microsoft Macintosh PowerPoint</Application>
  <PresentationFormat>Widescreen</PresentationFormat>
  <Paragraphs>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2021-12-08T21:54:28Z</dcterms:created>
  <dcterms:modified xsi:type="dcterms:W3CDTF">2023-01-27T09:48:16Z</dcterms:modified>
</cp:coreProperties>
</file>